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0852-37D4-468C-991E-618C76E7B8A0}" type="datetimeFigureOut">
              <a:rPr lang="hu-HU" smtClean="0"/>
              <a:pPr/>
              <a:t>2013.02.05.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CFAF-EC8C-49F4-923D-C90943A892F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matematikatanítási kutatások néhány </a:t>
            </a:r>
            <a:r>
              <a:rPr lang="hu-HU" dirty="0" smtClean="0"/>
              <a:t>kutatás-módszertani </a:t>
            </a:r>
            <a:r>
              <a:rPr lang="hu-HU" dirty="0" smtClean="0"/>
              <a:t>kérdése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Mennyire zavarja az oktatási folyamatot az oktatási kísérlet</a:t>
            </a:r>
            <a:r>
              <a:rPr lang="hu-HU" dirty="0" smtClean="0"/>
              <a:t>?</a:t>
            </a:r>
          </a:p>
          <a:p>
            <a:r>
              <a:rPr lang="hu-HU" dirty="0" smtClean="0"/>
              <a:t>Dr. Munkácsy Katalin</a:t>
            </a:r>
          </a:p>
          <a:p>
            <a:r>
              <a:rPr lang="hu-HU" dirty="0" smtClean="0"/>
              <a:t>ELTE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korrepetálás, mint kutatási szituáció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Korrepetálás közben derült ki, hogy egy 12 éves, egyébként egészséges, a világban jól tájékozódó kislány nem tudta megszámolni egy dobókocka lapjait, valamint éleit és csúcsait is. Először a szükségesnél kisebb számot mondott, majd később találomra mondott nagyobb számokat. A tapasztalatok alapján egy későbbi kutatásban a térszemlélet fejlettségét lehetett mérni kisiskolások között ezzel az egyszerű feladattal.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kutató zavarja a vizsgált folyamatot. A zavaró hatást megpróbálhatjuk rejtőzködéssel csökkenteni, de a szociológiai kutatások tapasztalatai szerint a kutató aktív részt vétele tisztább képet nyújt a pedagógiai jelenségek széles köréről.</a:t>
            </a:r>
          </a:p>
          <a:p>
            <a:r>
              <a:rPr lang="hu-HU" dirty="0" smtClean="0"/>
              <a:t>A szociológiai kutatásokban </a:t>
            </a:r>
            <a:r>
              <a:rPr lang="hu-HU" dirty="0" err="1" smtClean="0"/>
              <a:t>Geertz</a:t>
            </a:r>
            <a:r>
              <a:rPr lang="hu-HU" dirty="0" smtClean="0"/>
              <a:t> írta le először a kakasviadalon történtekről szóló írásában a résztvevő kutatás alapgondolatát. 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Köszönöm </a:t>
            </a:r>
            <a:r>
              <a:rPr lang="hu-HU" smtClean="0"/>
              <a:t>megtisztelő figyelmüket.</a:t>
            </a:r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Néhány példa a </a:t>
            </a:r>
            <a:r>
              <a:rPr lang="hu-HU" dirty="0" smtClean="0"/>
              <a:t>matematikatanítási </a:t>
            </a:r>
            <a:r>
              <a:rPr lang="hu-HU" dirty="0" smtClean="0"/>
              <a:t>kutatások kockázatos elemeire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Tesztek</a:t>
            </a:r>
          </a:p>
          <a:p>
            <a:r>
              <a:rPr lang="hu-HU" dirty="0" smtClean="0"/>
              <a:t>Azt mérik, amire terveztem?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Matematikatörténet alkalmazhatósága</a:t>
            </a:r>
          </a:p>
          <a:p>
            <a:r>
              <a:rPr lang="hu-HU" dirty="0" smtClean="0"/>
              <a:t>Fontos témát választottam? Szükséges a diákoknak?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Fogalomépítés, problémamegoldás</a:t>
            </a:r>
          </a:p>
          <a:p>
            <a:r>
              <a:rPr lang="hu-HU" dirty="0" smtClean="0"/>
              <a:t>Azokat az elemeket választottam ki, amelyek valóban fontosak? Azt gondolják a diákok, amit elérni szándékoztam?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Résztvevő  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Alapos tájékozódással csökkenthetők a kockázatok</a:t>
            </a:r>
          </a:p>
          <a:p>
            <a:r>
              <a:rPr lang="hu-HU" dirty="0" smtClean="0"/>
              <a:t>A feltáró és a hipotézis-vizsgáló kutatások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Tanítás idegen osztályban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kutató óratartása, közreműködése az iskolai életben valódi eszmecserét tesz lehetővé a pedagógus és a kutató között, például a csoportmunka szerepéről, megvalósíthatóságáról nehéz oktatási körülmények között is.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versenyek kínálta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Bugát Pál természetismereti középiskolai csapatversenyben az informatikai szekcióban a tanulóknak az interneten található, számukra idegen programmal is kell dolgozniuk. Két éve a hiperbolikus geometria Poincaré korongmodelljét ismerték meg, és azt a feladatot kapták, hogy a </a:t>
            </a:r>
            <a:r>
              <a:rPr lang="hu-HU" dirty="0" err="1" smtClean="0"/>
              <a:t>modellbenrajzoljanak</a:t>
            </a:r>
            <a:r>
              <a:rPr lang="hu-HU" dirty="0" smtClean="0"/>
              <a:t> a megadott körábrába minél különbözőbb méretű, elhelyezkedésű szabályos hatszöget. 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versenyek kínálta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csapatok megoldásait külön file-ban mellékelem. Azt tapasztaltam, hogy a matematika iránt nem különösebben érdeklődő diákok a számukra fontos versenyhelyzetben sikeresen megbirkóztak a feladattal. Ebből arra következtetek, hogy a számítógép kínálta lehetőségeket kihasználva érdemes oktatási kísérletet tervezni a hiperbolikus szemlélet középiskolai bemutathatóságára.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346</Words>
  <Application>Microsoft Office PowerPoint</Application>
  <PresentationFormat>Diavetítés a képernyőre (4:3 oldalarány)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 matematikatanítási kutatások néhány kutatás-módszertani kérdése </vt:lpstr>
      <vt:lpstr>Bevezetés</vt:lpstr>
      <vt:lpstr>3. dia</vt:lpstr>
      <vt:lpstr>4. dia</vt:lpstr>
      <vt:lpstr>5. dia</vt:lpstr>
      <vt:lpstr>Résztvevő  vizsgálat</vt:lpstr>
      <vt:lpstr>Tanítás idegen osztályban</vt:lpstr>
      <vt:lpstr>A versenyek kínálta lehetőségek</vt:lpstr>
      <vt:lpstr>A versenyek kínálta lehetőségek</vt:lpstr>
      <vt:lpstr>A korrepetálás, mint kutatási szituáció</vt:lpstr>
      <vt:lpstr>Összegzés</vt:lpstr>
      <vt:lpstr>12. dia</vt:lpstr>
    </vt:vector>
  </TitlesOfParts>
  <Company>ELTE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matematikatanítási kutatások néhány kutatásmódszertani kérdése </dc:title>
  <dc:creator>Munkácsy Katalin</dc:creator>
  <cp:lastModifiedBy>Munkácsy Katalin</cp:lastModifiedBy>
  <cp:revision>9</cp:revision>
  <dcterms:created xsi:type="dcterms:W3CDTF">2013-01-16T16:28:22Z</dcterms:created>
  <dcterms:modified xsi:type="dcterms:W3CDTF">2013-02-05T15:00:05Z</dcterms:modified>
</cp:coreProperties>
</file>